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6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7" r:id="rId42"/>
    <p:sldId id="361" r:id="rId43"/>
    <p:sldId id="299" r:id="rId44"/>
    <p:sldId id="300" r:id="rId45"/>
    <p:sldId id="298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62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63" r:id="rId74"/>
    <p:sldId id="328" r:id="rId75"/>
    <p:sldId id="329" r:id="rId76"/>
    <p:sldId id="330" r:id="rId77"/>
    <p:sldId id="331" r:id="rId78"/>
    <p:sldId id="332" r:id="rId79"/>
    <p:sldId id="334" r:id="rId80"/>
    <p:sldId id="345" r:id="rId81"/>
    <p:sldId id="337" r:id="rId82"/>
    <p:sldId id="338" r:id="rId83"/>
    <p:sldId id="339" r:id="rId84"/>
    <p:sldId id="340" r:id="rId85"/>
    <p:sldId id="341" r:id="rId86"/>
    <p:sldId id="344" r:id="rId87"/>
    <p:sldId id="346" r:id="rId88"/>
    <p:sldId id="347" r:id="rId89"/>
    <p:sldId id="348" r:id="rId90"/>
    <p:sldId id="349" r:id="rId91"/>
    <p:sldId id="350" r:id="rId92"/>
    <p:sldId id="364" r:id="rId93"/>
    <p:sldId id="355" r:id="rId94"/>
    <p:sldId id="356" r:id="rId95"/>
    <p:sldId id="357" r:id="rId96"/>
    <p:sldId id="358" r:id="rId9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76584"/>
    <a:srgbClr val="0000CC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38" autoAdjust="0"/>
  </p:normalViewPr>
  <p:slideViewPr>
    <p:cSldViewPr>
      <p:cViewPr varScale="1">
        <p:scale>
          <a:sx n="88" d="100"/>
          <a:sy n="88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4321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AA684-DD3B-4BC0-8D84-73E5808893F4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F7C73-D3F1-488F-977A-90A5765C2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321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P\Desktop\Fall%202011%20Model%20Shoot\PPC%202011%20Fall%20Photo%20Show%20Music%201%20-%20The%20Lady%20in%20Red%20PLus%20Missing%20You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3">
                <a:lumMod val="60000"/>
                <a:lumOff val="40000"/>
              </a:schemeClr>
            </a:gs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3505200"/>
          </a:xfrm>
        </p:spPr>
        <p:txBody>
          <a:bodyPr>
            <a:normAutofit/>
          </a:bodyPr>
          <a:lstStyle/>
          <a:p>
            <a:r>
              <a:rPr lang="en-US" dirty="0" smtClean="0"/>
              <a:t>PPC 2011 </a:t>
            </a:r>
            <a:br>
              <a:rPr lang="en-US" dirty="0" smtClean="0"/>
            </a:br>
            <a:r>
              <a:rPr lang="en-US" dirty="0" smtClean="0"/>
              <a:t>Fall Outdoor Model Shoot</a:t>
            </a:r>
            <a:br>
              <a:rPr lang="en-US" dirty="0" smtClean="0"/>
            </a:br>
            <a:r>
              <a:rPr lang="en-US" dirty="0" smtClean="0"/>
              <a:t>Heritage Farmstead &amp; Museum</a:t>
            </a:r>
            <a:br>
              <a:rPr lang="en-US" dirty="0" smtClean="0"/>
            </a:br>
            <a:r>
              <a:rPr lang="en-US" dirty="0" smtClean="0"/>
              <a:t>Plano, Texas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r>
              <a:rPr lang="en-US" dirty="0" smtClean="0"/>
              <a:t>by Ken Guthrie</a:t>
            </a:r>
            <a:endParaRPr lang="en-US" dirty="0"/>
          </a:p>
        </p:txBody>
      </p:sp>
      <p:pic>
        <p:nvPicPr>
          <p:cNvPr id="9" name="PPC 2011 Fall Photo Show Music 1 - The Lady in Red PLus Missing Yo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962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73200" y="0"/>
            <a:ext cx="619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92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0388" y="0"/>
            <a:ext cx="5483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8400" y="0"/>
            <a:ext cx="4265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CC">
                <a:alpha val="51765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Kellye C.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MOSE Models (UNT location)</a:t>
            </a:r>
            <a:endParaRPr lang="en-US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0325" y="0"/>
            <a:ext cx="6483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FF3399">
                <a:alpha val="44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Alexandria R.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MOSE Models (UNT location)</a:t>
            </a:r>
            <a:endParaRPr lang="en-US" dirty="0"/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6713" y="0"/>
            <a:ext cx="841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2638" y="0"/>
            <a:ext cx="5037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0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8013" y="0"/>
            <a:ext cx="5386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2513" y="0"/>
            <a:ext cx="449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0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1963" y="0"/>
            <a:ext cx="5680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5150" y="0"/>
            <a:ext cx="5472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44513" y="0"/>
            <a:ext cx="8053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ye 1 (2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6584">
                <a:alpha val="68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Kendyl R.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CORE Talent Agency (Plano)</a:t>
            </a:r>
            <a:endParaRPr lang="en-US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8813" y="0"/>
            <a:ext cx="528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8475" y="0"/>
            <a:ext cx="5605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yl 1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7213" y="0"/>
            <a:ext cx="5487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  <a:alpha val="6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Mandie K.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CORE Talent Agency (Plano)</a:t>
            </a:r>
            <a:endParaRPr lang="en-US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7713" y="0"/>
            <a:ext cx="510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die 1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1513" y="0"/>
            <a:ext cx="5259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000" dirty="0" err="1" smtClean="0"/>
              <a:t>Rebekah</a:t>
            </a:r>
            <a:r>
              <a:rPr lang="en-US" sz="6000" dirty="0" smtClean="0"/>
              <a:t> K.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CORE Talent Agency (Plano)</a:t>
            </a:r>
            <a:endParaRPr lang="en-US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3675"/>
            <a:ext cx="9144000" cy="64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9588" y="0"/>
            <a:ext cx="558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09700" y="0"/>
            <a:ext cx="632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2550" y="0"/>
            <a:ext cx="389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5488" y="0"/>
            <a:ext cx="515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ria 1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0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ekah 1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0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438400"/>
            <a:ext cx="6019800" cy="3687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Thanks to the PPC  members who provided images for this show.</a:t>
            </a:r>
            <a:endParaRPr lang="en-US" sz="4000" dirty="0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Contributing Photographers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John Lehman</a:t>
            </a:r>
          </a:p>
          <a:p>
            <a:r>
              <a:rPr lang="en-US" dirty="0" smtClean="0"/>
              <a:t>Dennis Fritsche</a:t>
            </a:r>
          </a:p>
          <a:p>
            <a:r>
              <a:rPr lang="en-US" dirty="0" smtClean="0"/>
              <a:t>Jerry Schlesinger</a:t>
            </a:r>
          </a:p>
          <a:p>
            <a:r>
              <a:rPr lang="en-US" dirty="0" smtClean="0"/>
              <a:t>Bud </a:t>
            </a:r>
            <a:r>
              <a:rPr lang="en-US" dirty="0" err="1" smtClean="0"/>
              <a:t>Mallar</a:t>
            </a:r>
            <a:endParaRPr lang="en-US" dirty="0" smtClean="0"/>
          </a:p>
          <a:p>
            <a:r>
              <a:rPr lang="en-US" dirty="0" smtClean="0"/>
              <a:t>Jim Shannon</a:t>
            </a:r>
          </a:p>
          <a:p>
            <a:r>
              <a:rPr lang="en-US" dirty="0" smtClean="0"/>
              <a:t>Patrick Johnson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Peter </a:t>
            </a:r>
            <a:r>
              <a:rPr lang="en-US" dirty="0" err="1" smtClean="0"/>
              <a:t>Staxen</a:t>
            </a:r>
            <a:endParaRPr lang="en-US" dirty="0" smtClean="0"/>
          </a:p>
          <a:p>
            <a:r>
              <a:rPr lang="en-US" dirty="0" err="1" smtClean="0"/>
              <a:t>Danette</a:t>
            </a:r>
            <a:r>
              <a:rPr lang="en-US" dirty="0" smtClean="0"/>
              <a:t> </a:t>
            </a:r>
            <a:r>
              <a:rPr lang="en-US" dirty="0" err="1" smtClean="0"/>
              <a:t>Volkmer</a:t>
            </a:r>
            <a:endParaRPr lang="en-US" dirty="0" smtClean="0"/>
          </a:p>
          <a:p>
            <a:r>
              <a:rPr lang="en-US" dirty="0" smtClean="0"/>
              <a:t>Peter Watt</a:t>
            </a:r>
          </a:p>
          <a:p>
            <a:r>
              <a:rPr lang="en-US" dirty="0" smtClean="0"/>
              <a:t>Stewart James</a:t>
            </a:r>
          </a:p>
          <a:p>
            <a:r>
              <a:rPr lang="en-US" dirty="0" smtClean="0"/>
              <a:t>Mandy Neal</a:t>
            </a:r>
          </a:p>
          <a:p>
            <a:endParaRPr lang="en-US" dirty="0"/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Lady in Red</a:t>
            </a:r>
          </a:p>
          <a:p>
            <a:r>
              <a:rPr lang="en-US" dirty="0" smtClean="0"/>
              <a:t>By Chris de Burgh</a:t>
            </a:r>
          </a:p>
          <a:p>
            <a:endParaRPr lang="en-US" dirty="0"/>
          </a:p>
          <a:p>
            <a:r>
              <a:rPr lang="en-US" dirty="0" smtClean="0"/>
              <a:t>Album: The Best of Chris de Burgh</a:t>
            </a:r>
          </a:p>
          <a:p>
            <a:r>
              <a:rPr lang="en-US" dirty="0" smtClean="0"/>
              <a:t>Copyright:  1986 &amp; 2004</a:t>
            </a:r>
          </a:p>
          <a:p>
            <a:r>
              <a:rPr lang="en-US" dirty="0" smtClean="0"/>
              <a:t>Universal Music Canada, Inc.</a:t>
            </a:r>
          </a:p>
          <a:p>
            <a:endParaRPr lang="en-US" dirty="0"/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Produced by Ken Guthrie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© 2012 Plano Photography Club, Inc.</a:t>
            </a:r>
            <a:endParaRPr lang="en-US" dirty="0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FFFF00">
                <a:alpha val="4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The End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5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128</Words>
  <Application>Microsoft Office PowerPoint</Application>
  <PresentationFormat>On-screen Show (4:3)</PresentationFormat>
  <Paragraphs>40</Paragraphs>
  <Slides>96</Slides>
  <Notes>0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PPC 2011  Fall Outdoor Model Shoot Heritage Farmstead &amp; Museum Plano, Texas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Contributing Photographers</vt:lpstr>
      <vt:lpstr>Music</vt:lpstr>
      <vt:lpstr>Produced by Ken Guthrie</vt:lpstr>
      <vt:lpstr>The End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Ken Guthrie</dc:creator>
  <cp:lastModifiedBy>PPC-Admin</cp:lastModifiedBy>
  <cp:revision>31</cp:revision>
  <dcterms:created xsi:type="dcterms:W3CDTF">2012-01-22T20:53:45Z</dcterms:created>
  <dcterms:modified xsi:type="dcterms:W3CDTF">2012-01-23T21:28:36Z</dcterms:modified>
</cp:coreProperties>
</file>